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4"/>
  </p:notesMasterIdLst>
  <p:handoutMasterIdLst>
    <p:handoutMasterId r:id="rId5"/>
  </p:handoutMasterIdLst>
  <p:sldIdLst>
    <p:sldId id="276" r:id="rId2"/>
    <p:sldId id="309" r:id="rId3"/>
  </p:sldIdLst>
  <p:sldSz cx="10693400" cy="7561263"/>
  <p:notesSz cx="6858000" cy="9144000"/>
  <p:embeddedFontLs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ja-JP"/>
    </a:defPPr>
    <a:lvl1pPr marL="0" algn="l" defTabSz="1042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251" algn="l" defTabSz="1042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502" algn="l" defTabSz="1042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3754" algn="l" defTabSz="1042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005" algn="l" defTabSz="1042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257" algn="l" defTabSz="1042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7507" algn="l" defTabSz="1042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8759" algn="l" defTabSz="1042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010" algn="l" defTabSz="1042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76092"/>
    <a:srgbClr val="984807"/>
    <a:srgbClr val="000000"/>
    <a:srgbClr val="303030"/>
    <a:srgbClr val="5C5C5C"/>
    <a:srgbClr val="7F7F7F"/>
    <a:srgbClr val="A6A6A6"/>
    <a:srgbClr val="BFBFBF"/>
    <a:srgbClr val="D9D9D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34" autoAdjust="0"/>
    <p:restoredTop sz="99824" autoAdjust="0"/>
  </p:normalViewPr>
  <p:slideViewPr>
    <p:cSldViewPr>
      <p:cViewPr varScale="1">
        <p:scale>
          <a:sx n="68" d="100"/>
          <a:sy n="68" d="100"/>
        </p:scale>
        <p:origin x="-1290" y="-96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56" d="100"/>
          <a:sy n="56" d="100"/>
        </p:scale>
        <p:origin x="-283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handoutMaster" Target="handoutMasters/handoutMaster1.xml"/><Relationship Id="rId10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openxmlformats.org/officeDocument/2006/relationships/font" Target="fonts/font4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2015/2/11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251" algn="l" defTabSz="1042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502" algn="l" defTabSz="1042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3754" algn="l" defTabSz="1042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005" algn="l" defTabSz="1042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257" algn="l" defTabSz="1042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7507" algn="l" defTabSz="1042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8759" algn="l" defTabSz="1042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010" algn="l" defTabSz="1042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0A57157-F4B6-49B4-9910-9576FF2ED1AC}" type="datetime1">
              <a:rPr kumimoji="1" lang="ja-JP" altLang="en-US" smtClean="0"/>
              <a:pPr/>
              <a:t>2015/2/11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361191B-97F6-4F35-ACF2-72D42A550E5A}" type="datetime1">
              <a:rPr kumimoji="1" lang="ja-JP" altLang="en-US" smtClean="0"/>
              <a:pPr/>
              <a:t>2015/2/11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j_premium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68" y="2854"/>
            <a:ext cx="10692064" cy="7555556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66181" y="2551651"/>
            <a:ext cx="763284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275" tIns="0" rIns="104275" bIns="0" numCol="1" anchor="b" anchorCtr="0" compatLnSpc="1">
            <a:prstTxWarp prst="textNoShape">
              <a:avLst/>
            </a:prstTxWarp>
            <a:sp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ja-JP" altLang="en-US" sz="4800" b="1" baseline="0">
                <a:ln w="15875" cap="sq" cmpd="sng">
                  <a:gradFill flip="none"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  <a:tileRect r="-100000" b="-100000"/>
                  </a:gradFill>
                  <a:bevel/>
                </a:ln>
                <a:solidFill>
                  <a:schemeClr val="accent3">
                    <a:lumMod val="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66181" y="3420592"/>
            <a:ext cx="5904657" cy="442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4275" tIns="52137" rIns="104275" bIns="52137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fontAlgn="base">
              <a:spcBef>
                <a:spcPct val="0"/>
              </a:spcBef>
              <a:spcAft>
                <a:spcPct val="80000"/>
              </a:spcAft>
              <a:buNone/>
              <a:defRPr kumimoji="1" lang="ja-JP" altLang="en-US" sz="2400" b="0" baseline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1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 smtClean="0"/>
              <a:t>マスタ サブタイトルの書式設定</a:t>
            </a:r>
            <a:endParaRPr kumimoji="1" lang="ja-JP" altLang="en-US" dirty="0"/>
          </a:p>
        </p:txBody>
      </p:sp>
      <p:pic>
        <p:nvPicPr>
          <p:cNvPr id="5" name="図 4" descr="j_premium02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9739189" y="129838"/>
            <a:ext cx="584127" cy="7301588"/>
          </a:xfrm>
          <a:prstGeom prst="rect">
            <a:avLst/>
          </a:prstGeom>
        </p:spPr>
      </p:pic>
      <p:pic>
        <p:nvPicPr>
          <p:cNvPr id="6" name="図 5" descr="j_premium03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40352" y="6640191"/>
            <a:ext cx="10412699" cy="596825"/>
          </a:xfrm>
          <a:prstGeom prst="rect">
            <a:avLst/>
          </a:prstGeom>
        </p:spPr>
      </p:pic>
      <p:pic>
        <p:nvPicPr>
          <p:cNvPr id="7" name="図 6" descr="j_premium04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9091117" y="574283"/>
            <a:ext cx="584127" cy="6857143"/>
          </a:xfrm>
          <a:prstGeom prst="rect">
            <a:avLst/>
          </a:prstGeom>
        </p:spPr>
      </p:pic>
      <p:pic>
        <p:nvPicPr>
          <p:cNvPr id="8" name="図 7" descr="j_premium05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635589" y="5992120"/>
            <a:ext cx="9917461" cy="596825"/>
          </a:xfrm>
          <a:prstGeom prst="rect">
            <a:avLst/>
          </a:prstGeom>
        </p:spPr>
      </p:pic>
      <p:pic>
        <p:nvPicPr>
          <p:cNvPr id="9" name="図 8" descr="j_premium06.pn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8443046" y="1044123"/>
            <a:ext cx="584127" cy="6387302"/>
          </a:xfrm>
          <a:prstGeom prst="rect">
            <a:avLst/>
          </a:prstGeom>
        </p:spPr>
      </p:pic>
      <p:pic>
        <p:nvPicPr>
          <p:cNvPr id="10" name="図 9" descr="j_premium07.png"/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1143526" y="5344047"/>
            <a:ext cx="9409524" cy="59682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82204" y="1764407"/>
            <a:ext cx="8928000" cy="4967944"/>
          </a:xfrm>
          <a:prstGeom prst="rect">
            <a:avLst/>
          </a:prstGeom>
        </p:spPr>
        <p:txBody>
          <a:bodyPr lIns="91424" tIns="45712" rIns="91424" bIns="45712"/>
          <a:lstStyle>
            <a:lvl1pPr marL="215862" indent="-215862">
              <a:spcBef>
                <a:spcPts val="500"/>
              </a:spcBef>
              <a:buClr>
                <a:srgbClr val="376092"/>
              </a:buClr>
              <a:buFontTx/>
              <a:buNone/>
              <a:defRPr sz="16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1pPr>
            <a:lvl2pPr marL="533306" indent="-273001">
              <a:spcBef>
                <a:spcPts val="500"/>
              </a:spcBef>
              <a:buClr>
                <a:srgbClr val="A6A6A6"/>
              </a:buClr>
              <a:buFontTx/>
              <a:buNone/>
              <a:defRPr sz="14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2pPr>
            <a:lvl3pPr marL="771389" indent="-228560">
              <a:spcBef>
                <a:spcPts val="500"/>
              </a:spcBef>
              <a:buClr>
                <a:srgbClr val="A6A6A6"/>
              </a:buClr>
              <a:buFontTx/>
              <a:buNone/>
              <a:defRPr sz="14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3pPr>
            <a:lvl4pPr marL="1066612" indent="-228560">
              <a:spcBef>
                <a:spcPts val="500"/>
              </a:spcBef>
              <a:buFontTx/>
              <a:buNone/>
              <a:defRPr sz="13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4pPr>
            <a:lvl5pPr marL="1317392" indent="-228560">
              <a:spcBef>
                <a:spcPts val="500"/>
              </a:spcBef>
              <a:buFontTx/>
              <a:buNone/>
              <a:defRPr sz="13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5pPr>
          </a:lstStyle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17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82204" y="1188344"/>
            <a:ext cx="8928994" cy="451842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4172814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 descr="j_premium0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68" y="2854"/>
            <a:ext cx="10692064" cy="7555556"/>
          </a:xfrm>
          <a:prstGeom prst="rect">
            <a:avLst/>
          </a:prstGeom>
        </p:spPr>
      </p:pic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82204" y="1188344"/>
            <a:ext cx="8928994" cy="451842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30476" y="7093023"/>
            <a:ext cx="6192688" cy="216000"/>
          </a:xfrm>
          <a:prstGeom prst="rect">
            <a:avLst/>
          </a:prstGeom>
        </p:spPr>
        <p:txBody>
          <a:bodyPr vert="horz" wrap="none" lIns="104286" tIns="52144" rIns="104286" bIns="52144" rtlCol="0" anchor="ctr">
            <a:noAutofit/>
          </a:bodyPr>
          <a:lstStyle>
            <a:lvl1pPr marL="0" marR="0" indent="0" algn="ctr" defTabSz="1042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>
                <a:solidFill>
                  <a:schemeClr val="tx1">
                    <a:lumMod val="50000"/>
                    <a:lumOff val="50000"/>
                  </a:schemeClr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9667180" y="7093023"/>
            <a:ext cx="792088" cy="216000"/>
          </a:xfrm>
          <a:prstGeom prst="rect">
            <a:avLst/>
          </a:prstGeom>
        </p:spPr>
        <p:txBody>
          <a:bodyPr vert="horz" wrap="none" lIns="104286" tIns="52144" rIns="104286" bIns="52144" rtlCol="0" anchor="ctr">
            <a:noAutofit/>
          </a:bodyPr>
          <a:lstStyle>
            <a:lvl1pPr algn="r">
              <a:defRPr sz="1300">
                <a:solidFill>
                  <a:schemeClr val="tx1">
                    <a:lumMod val="50000"/>
                    <a:lumOff val="50000"/>
                  </a:schemeClr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fld id="{E4DD4CA9-FFF4-4929-B1F3-DD754470E6A2}" type="slidenum">
              <a:rPr lang="ja-JP" altLang="en-US" smtClean="0"/>
              <a:pPr/>
              <a:t>&lt;#&gt;</a:t>
            </a:fld>
            <a:endParaRPr lang="ja-JP" altLang="en-US" dirty="0"/>
          </a:p>
        </p:txBody>
      </p:sp>
      <p:sp>
        <p:nvSpPr>
          <p:cNvPr id="6" name="日付プレースホルダ 13"/>
          <p:cNvSpPr>
            <a:spLocks noGrp="1"/>
          </p:cNvSpPr>
          <p:nvPr>
            <p:ph type="dt" sz="half" idx="2"/>
          </p:nvPr>
        </p:nvSpPr>
        <p:spPr>
          <a:xfrm>
            <a:off x="179512" y="7092000"/>
            <a:ext cx="3002280" cy="216000"/>
          </a:xfrm>
          <a:prstGeom prst="rect">
            <a:avLst/>
          </a:prstGeom>
        </p:spPr>
        <p:txBody>
          <a:bodyPr lIns="91424" tIns="45712" rIns="91424" bIns="45712"/>
          <a:lstStyle>
            <a:lvl1pPr algn="l" eaLnBrk="1" latinLnBrk="0" hangingPunct="1">
              <a:defRPr kumimoji="0" sz="13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fld id="{A7C98CA4-6076-41A6-8EEB-6CB7F8D752BA}" type="datetimeFigureOut">
              <a:rPr kumimoji="1" lang="ja-JP" altLang="en-US" smtClean="0"/>
              <a:pPr/>
              <a:t>2015/2/11</a:t>
            </a:fld>
            <a:endParaRPr kumimoji="1" lang="ja-JP" altLang="en-US" dirty="0"/>
          </a:p>
        </p:txBody>
      </p:sp>
      <p:pic>
        <p:nvPicPr>
          <p:cNvPr id="7" name="図 6" descr="j_premium08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44002" y="108224"/>
            <a:ext cx="10412699" cy="330159"/>
          </a:xfrm>
          <a:prstGeom prst="rect">
            <a:avLst/>
          </a:prstGeom>
        </p:spPr>
      </p:pic>
      <p:pic>
        <p:nvPicPr>
          <p:cNvPr id="10" name="図 9" descr="j_premium09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144001" y="468264"/>
            <a:ext cx="9917461" cy="330159"/>
          </a:xfrm>
          <a:prstGeom prst="rect">
            <a:avLst/>
          </a:prstGeom>
        </p:spPr>
      </p:pic>
      <p:pic>
        <p:nvPicPr>
          <p:cNvPr id="11" name="図 10" descr="j_premium10.pn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144000" y="828304"/>
            <a:ext cx="9409524" cy="33015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57" r:id="rId2"/>
  </p:sldLayoutIdLst>
  <p:timing>
    <p:tnLst>
      <p:par>
        <p:cTn id="1" dur="indefinite" restart="never" nodeType="tmRoot"/>
      </p:par>
    </p:tnLst>
  </p:timing>
  <p:hf hdr="0"/>
  <p:txStyles>
    <p:titleStyle>
      <a:lvl1pPr algn="l" defTabSz="914239" rtl="0" eaLnBrk="1" latinLnBrk="0" hangingPunct="1">
        <a:spcBef>
          <a:spcPct val="0"/>
        </a:spcBef>
        <a:buNone/>
        <a:defRPr kumimoji="1" sz="2400" b="1" kern="1200" baseline="0">
          <a:solidFill>
            <a:schemeClr val="accent1">
              <a:lumMod val="50000"/>
            </a:schemeClr>
          </a:solidFill>
          <a:latin typeface="+mn-lt"/>
          <a:ea typeface="+mn-ea"/>
          <a:cs typeface="+mj-cs"/>
        </a:defRPr>
      </a:lvl1pPr>
    </p:titleStyle>
    <p:bodyStyle>
      <a:lvl1pPr marL="342840" indent="-342840" algn="l" defTabSz="914239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19" indent="-285700" algn="l" defTabSz="914239" rtl="0" eaLnBrk="1" latinLnBrk="0" hangingPunct="1">
        <a:spcBef>
          <a:spcPct val="20000"/>
        </a:spcBef>
        <a:buFont typeface="Arial" pitchFamily="34" charset="0"/>
        <a:buChar char="–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99" indent="-228560" algn="l" defTabSz="914239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17" indent="-228560" algn="l" defTabSz="914239" rtl="0" eaLnBrk="1" latinLnBrk="0" hangingPunct="1">
        <a:spcBef>
          <a:spcPct val="20000"/>
        </a:spcBef>
        <a:buFont typeface="Arial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37" indent="-228560" algn="l" defTabSz="914239" rtl="0" eaLnBrk="1" latinLnBrk="0" hangingPunct="1">
        <a:spcBef>
          <a:spcPct val="20000"/>
        </a:spcBef>
        <a:buFont typeface="Arial" pitchFamily="34" charset="0"/>
        <a:buChar char="»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156" indent="-228560" algn="l" defTabSz="914239" rtl="0" eaLnBrk="1" latinLnBrk="0" hangingPunct="1">
        <a:spcBef>
          <a:spcPct val="20000"/>
        </a:spcBef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76" indent="-228560" algn="l" defTabSz="914239" rtl="0" eaLnBrk="1" latinLnBrk="0" hangingPunct="1">
        <a:spcBef>
          <a:spcPct val="20000"/>
        </a:spcBef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96" indent="-228560" algn="l" defTabSz="914239" rtl="0" eaLnBrk="1" latinLnBrk="0" hangingPunct="1">
        <a:spcBef>
          <a:spcPct val="20000"/>
        </a:spcBef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14" indent="-228560" algn="l" defTabSz="914239" rtl="0" eaLnBrk="1" latinLnBrk="0" hangingPunct="1">
        <a:spcBef>
          <a:spcPct val="20000"/>
        </a:spcBef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23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0" algn="l" defTabSz="91423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39" algn="l" defTabSz="91423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58" algn="l" defTabSz="91423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77" algn="l" defTabSz="91423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97" algn="l" defTabSz="91423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16" algn="l" defTabSz="91423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36" algn="l" defTabSz="91423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54" algn="l" defTabSz="91423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666180" y="684674"/>
            <a:ext cx="6405264" cy="432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noAutofit/>
          </a:bodyPr>
          <a:lstStyle/>
          <a:p>
            <a:pPr defTabSz="96034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schemeClr val="accent3">
                    <a:lumMod val="50000"/>
                  </a:schemeClr>
                </a:solidFill>
                <a:latin typeface="+mj-lt"/>
                <a:ea typeface="+mj-ea"/>
              </a:rPr>
              <a:t>○○株式会社 御中</a:t>
            </a:r>
            <a:endParaRPr lang="ja-JP" altLang="en-US" b="1" dirty="0">
              <a:solidFill>
                <a:schemeClr val="accent3">
                  <a:lumMod val="50000"/>
                </a:schemeClr>
              </a:solidFill>
              <a:latin typeface="+mj-lt"/>
              <a:ea typeface="+mj-ea"/>
            </a:endParaRPr>
          </a:p>
        </p:txBody>
      </p:sp>
      <p:sp>
        <p:nvSpPr>
          <p:cNvPr id="6" name="タイトル 5"/>
          <p:cNvSpPr>
            <a:spLocks noGrp="1"/>
          </p:cNvSpPr>
          <p:nvPr>
            <p:ph type="ctrTitle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ja-JP" altLang="en-US" dirty="0" smtClean="0"/>
              <a:t>プレゼンテーションタイトル</a:t>
            </a:r>
            <a:endParaRPr lang="ja-JP" altLang="en-US" dirty="0"/>
          </a:p>
        </p:txBody>
      </p:sp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※</a:t>
            </a:r>
            <a:r>
              <a:rPr lang="ja-JP" altLang="en-US" dirty="0" smtClean="0"/>
              <a:t>画像はスライドマスタで移動や削除などができます。</a:t>
            </a:r>
            <a:endParaRPr lang="ja-JP" altLang="en-US" sz="2400" dirty="0"/>
          </a:p>
        </p:txBody>
      </p:sp>
      <p:sp>
        <p:nvSpPr>
          <p:cNvPr id="13" name="サブタイトル 1"/>
          <p:cNvSpPr txBox="1">
            <a:spLocks/>
          </p:cNvSpPr>
          <p:nvPr/>
        </p:nvSpPr>
        <p:spPr>
          <a:xfrm>
            <a:off x="1386260" y="4788743"/>
            <a:ext cx="6405264" cy="27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4238" tIns="52119" rIns="104238" bIns="52119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 defTabSz="1043017" rtl="0" eaLnBrk="1" fontAlgn="base" latinLnBrk="0" hangingPunct="1">
              <a:spcBef>
                <a:spcPct val="0"/>
              </a:spcBef>
              <a:spcAft>
                <a:spcPct val="80000"/>
              </a:spcAft>
              <a:buFontTx/>
              <a:buNone/>
              <a:defRPr kumimoji="1" lang="ja-JP" altLang="en-US" sz="1900" b="1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1pPr>
            <a:lvl2pPr marL="521527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9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2pPr>
            <a:lvl3pPr marL="1043055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7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3pPr>
            <a:lvl4pPr marL="1564582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5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4pPr>
            <a:lvl5pPr marL="2086109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5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5pPr>
            <a:lvl6pPr marL="2607636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129164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650691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172218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b="0" dirty="0">
                <a:solidFill>
                  <a:schemeClr val="accent2">
                    <a:lumMod val="50000"/>
                  </a:schemeClr>
                </a:solidFill>
                <a:latin typeface="+mn-lt"/>
                <a:cs typeface="ＭＳ Ｐゴシック"/>
              </a:rPr>
              <a:t>株式</a:t>
            </a:r>
            <a:r>
              <a:rPr lang="ja-JP" altLang="en-US" sz="12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ＭＳ Ｐゴシック"/>
              </a:rPr>
              <a:t>会社○○　　</a:t>
            </a:r>
            <a:r>
              <a:rPr lang="en-US" altLang="ja-JP" sz="12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ＭＳ Ｐゴシック"/>
              </a:rPr>
              <a:t>〒000-0000 </a:t>
            </a:r>
            <a:r>
              <a:rPr lang="ja-JP" altLang="en-US" sz="12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ＭＳ Ｐゴシック"/>
              </a:rPr>
              <a:t>東京都○区○○</a:t>
            </a:r>
            <a:r>
              <a:rPr lang="en-US" altLang="ja-JP" sz="12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ＭＳ Ｐゴシック"/>
              </a:rPr>
              <a:t>0-00-00</a:t>
            </a:r>
            <a:r>
              <a:rPr lang="ja-JP" altLang="en-US" sz="12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ＭＳ Ｐゴシック"/>
              </a:rPr>
              <a:t>　　</a:t>
            </a:r>
            <a:r>
              <a:rPr lang="en-US" altLang="ja-JP" sz="12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ＭＳ Ｐゴシック"/>
              </a:rPr>
              <a:t>TEL</a:t>
            </a:r>
            <a:r>
              <a:rPr lang="ja-JP" altLang="en-US" sz="1200" b="0" dirty="0">
                <a:solidFill>
                  <a:schemeClr val="accent2">
                    <a:lumMod val="50000"/>
                  </a:schemeClr>
                </a:solidFill>
                <a:latin typeface="+mn-lt"/>
                <a:cs typeface="ＭＳ Ｐゴシック"/>
              </a:rPr>
              <a:t>：</a:t>
            </a:r>
            <a:r>
              <a:rPr lang="en-US" altLang="ja-JP" sz="12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ＭＳ Ｐゴシック"/>
              </a:rPr>
              <a:t>00-0000-0000</a:t>
            </a:r>
            <a:r>
              <a:rPr lang="ja-JP" altLang="en-US" sz="12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ＭＳ Ｐゴシック"/>
              </a:rPr>
              <a:t>　　</a:t>
            </a:r>
            <a:r>
              <a:rPr lang="en-US" altLang="ja-JP" sz="12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ＭＳ Ｐゴシック"/>
              </a:rPr>
              <a:t>FAX</a:t>
            </a:r>
            <a:r>
              <a:rPr lang="ja-JP" altLang="en-US" sz="12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ＭＳ Ｐゴシック"/>
              </a:rPr>
              <a:t>：</a:t>
            </a:r>
            <a:r>
              <a:rPr lang="en-US" altLang="ja-JP" sz="12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ＭＳ Ｐゴシック"/>
              </a:rPr>
              <a:t>00-0000-0000</a:t>
            </a:r>
            <a:endParaRPr lang="en-US" altLang="ja-JP" sz="1200" b="0" dirty="0">
              <a:solidFill>
                <a:schemeClr val="accent2">
                  <a:lumMod val="50000"/>
                </a:schemeClr>
              </a:solidFill>
              <a:latin typeface="+mn-lt"/>
              <a:cs typeface="ＭＳ Ｐゴシック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634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コンテンツ プレースホルダー 3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本文が入ります</a:t>
            </a:r>
            <a:r>
              <a:rPr lang="ja-JP" altLang="en-US" dirty="0" smtClean="0"/>
              <a:t>。</a:t>
            </a:r>
            <a:endParaRPr kumimoji="1" lang="en-US" altLang="ja-JP" dirty="0" smtClean="0"/>
          </a:p>
        </p:txBody>
      </p:sp>
      <p:sp>
        <p:nvSpPr>
          <p:cNvPr id="37" name="タイトル 36"/>
          <p:cNvSpPr>
            <a:spLocks noGrp="1"/>
          </p:cNvSpPr>
          <p:nvPr>
            <p:ph type="title"/>
          </p:nvPr>
        </p:nvSpPr>
        <p:spPr>
          <a:xfrm>
            <a:off x="882204" y="1168550"/>
            <a:ext cx="8928994" cy="451842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タイトル文</a:t>
            </a:r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286241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j_premium">
  <a:themeElements>
    <a:clrScheme name="紅梅匂">
      <a:dk1>
        <a:sysClr val="windowText" lastClr="000000"/>
      </a:dk1>
      <a:lt1>
        <a:sysClr val="window" lastClr="FFFFFF"/>
      </a:lt1>
      <a:dk2>
        <a:srgbClr val="B43731"/>
      </a:dk2>
      <a:lt2>
        <a:srgbClr val="FFFFD2"/>
      </a:lt2>
      <a:accent1>
        <a:srgbClr val="5B8835"/>
      </a:accent1>
      <a:accent2>
        <a:srgbClr val="538BA2"/>
      </a:accent2>
      <a:accent3>
        <a:srgbClr val="876631"/>
      </a:accent3>
      <a:accent4>
        <a:srgbClr val="B49F42"/>
      </a:accent4>
      <a:accent5>
        <a:srgbClr val="CD5C56"/>
      </a:accent5>
      <a:accent6>
        <a:srgbClr val="AB57AF"/>
      </a:accent6>
      <a:hlink>
        <a:srgbClr val="0000FE"/>
      </a:hlink>
      <a:folHlink>
        <a:srgbClr val="81007F"/>
      </a:folHlink>
    </a:clrScheme>
    <a:fontScheme name="j_premium">
      <a:majorFont>
        <a:latin typeface="Calibri"/>
        <a:ea typeface="ＭＳ Ｐ明朝"/>
        <a:cs typeface=""/>
      </a:majorFont>
      <a:minorFont>
        <a:latin typeface="Calibri"/>
        <a:ea typeface="ＭＳ Ｐ明朝"/>
        <a:cs typeface=""/>
      </a:minorFont>
    </a:fontScheme>
    <a:fmtScheme name="紅梅匂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sat val="44000"/>
                <a:lum val="55000"/>
              </a:schemeClr>
            </a:gs>
            <a:gs pos="100000">
              <a:schemeClr val="phClr">
                <a:sat val="96000"/>
                <a:lum val="76000"/>
              </a:schemeClr>
            </a:gs>
          </a:gsLst>
          <a:lin ang="18900000" scaled="1"/>
        </a:gradFill>
        <a:blipFill>
          <a:blip xmlns:r="http://schemas.openxmlformats.org/officeDocument/2006/relationships" r:embed="rId1">
            <a:duotone>
              <a:srgbClr val="000000"/>
              <a:schemeClr val="phClr">
                <a:tint val="100000"/>
              </a:schemeClr>
            </a:duotone>
          </a:blip>
        </a:blipFill>
      </a:fillStyleLst>
      <a:lnStyleLst>
        <a:ln w="16350" cap="flat" cmpd="sng" algn="ctr">
          <a:solidFill>
            <a:schemeClr val="phClr">
              <a:alpha val="100000"/>
            </a:schemeClr>
          </a:solidFill>
          <a:prstDash val="solid"/>
        </a:ln>
        <a:ln w="32700" cap="flat" cmpd="sng" algn="ctr">
          <a:solidFill>
            <a:schemeClr val="phClr">
              <a:alpha val="100000"/>
            </a:schemeClr>
          </a:solidFill>
          <a:prstDash val="solid"/>
        </a:ln>
        <a:ln w="57150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50800" dist="50800" dir="5400000" algn="tl">
              <a:srgbClr val="000000">
                <a:alpha val="65000"/>
              </a:srgbClr>
            </a:outerShdw>
            <a:softEdge rad="12700"/>
          </a:effectLst>
        </a:effectStyle>
        <a:effectStyle>
          <a:effectLst>
            <a:outerShdw blurRad="50800" dist="50800" dir="5400000" algn="tl">
              <a:srgbClr val="000000">
                <a:alpha val="65000"/>
              </a:srgbClr>
            </a:outerShdw>
            <a:softEdge rad="12700"/>
          </a:effectLst>
          <a:scene3d>
            <a:camera prst="orthographicFront"/>
            <a:lightRig rig="twoPt" dir="t">
              <a:rot lat="0" lon="0" rev="5700000"/>
            </a:lightRig>
          </a:scene3d>
          <a:sp3d>
            <a:contourClr>
              <a:schemeClr val="phClr"/>
            </a:contourClr>
          </a:sp3d>
        </a:effectStyle>
        <a:effectStyle>
          <a:effectLst>
            <a:outerShdw blurRad="50800" dist="50800" dir="5400000" algn="tl">
              <a:srgbClr val="000000">
                <a:alpha val="65000"/>
              </a:srgbClr>
            </a:outerShdw>
            <a:softEdge rad="12700"/>
          </a:effectLst>
          <a:scene3d>
            <a:camera prst="orthographicFront"/>
            <a:lightRig rig="twoPt" dir="t">
              <a:rot lat="0" lon="0" rev="5700000"/>
            </a:lightRig>
          </a:scene3d>
          <a:sp3d>
            <a:bevelT w="127000" h="25400" prst="relaxedInset"/>
            <a:bevelB w="127000" h="254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</Words>
  <Application>Microsoft Office PowerPoint</Application>
  <PresentationFormat>ユーザー設定</PresentationFormat>
  <Paragraphs>10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</vt:lpstr>
      <vt:lpstr>ＭＳ Ｐゴシック</vt:lpstr>
      <vt:lpstr>Calibri</vt:lpstr>
      <vt:lpstr>ＭＳ Ｐ明朝</vt:lpstr>
      <vt:lpstr>j_premium</vt:lpstr>
      <vt:lpstr>プレゼンテーションタイトル</vt:lpstr>
      <vt:lpstr>タイトル文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2015-02-10T17:25:29Z</dcterms:modified>
</cp:coreProperties>
</file>